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1674138" cy="16256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9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561" y="2660416"/>
            <a:ext cx="18423017" cy="5659496"/>
          </a:xfrm>
        </p:spPr>
        <p:txBody>
          <a:bodyPr anchor="b"/>
          <a:lstStyle>
            <a:lvl1pPr algn="ctr">
              <a:defRPr sz="1422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8538164"/>
            <a:ext cx="16255604" cy="3924769"/>
          </a:xfrm>
        </p:spPr>
        <p:txBody>
          <a:bodyPr/>
          <a:lstStyle>
            <a:lvl1pPr marL="0" indent="0" algn="ctr">
              <a:buNone/>
              <a:defRPr sz="5689"/>
            </a:lvl1pPr>
            <a:lvl2pPr marL="1083701" indent="0" algn="ctr">
              <a:buNone/>
              <a:defRPr sz="4741"/>
            </a:lvl2pPr>
            <a:lvl3pPr marL="2167402" indent="0" algn="ctr">
              <a:buNone/>
              <a:defRPr sz="4267"/>
            </a:lvl3pPr>
            <a:lvl4pPr marL="3251103" indent="0" algn="ctr">
              <a:buNone/>
              <a:defRPr sz="3792"/>
            </a:lvl4pPr>
            <a:lvl5pPr marL="4334805" indent="0" algn="ctr">
              <a:buNone/>
              <a:defRPr sz="3792"/>
            </a:lvl5pPr>
            <a:lvl6pPr marL="5418506" indent="0" algn="ctr">
              <a:buNone/>
              <a:defRPr sz="3792"/>
            </a:lvl6pPr>
            <a:lvl7pPr marL="6502207" indent="0" algn="ctr">
              <a:buNone/>
              <a:defRPr sz="3792"/>
            </a:lvl7pPr>
            <a:lvl8pPr marL="7585908" indent="0" algn="ctr">
              <a:buNone/>
              <a:defRPr sz="3792"/>
            </a:lvl8pPr>
            <a:lvl9pPr marL="8669609" indent="0" algn="ctr">
              <a:buNone/>
              <a:defRPr sz="379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9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10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6" y="865481"/>
            <a:ext cx="4673486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8" y="865481"/>
            <a:ext cx="13749531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587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74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10" y="4052716"/>
            <a:ext cx="18693944" cy="6762043"/>
          </a:xfrm>
        </p:spPr>
        <p:txBody>
          <a:bodyPr anchor="b"/>
          <a:lstStyle>
            <a:lvl1pPr>
              <a:defRPr sz="1422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10" y="10878731"/>
            <a:ext cx="18693944" cy="3555999"/>
          </a:xfrm>
        </p:spPr>
        <p:txBody>
          <a:bodyPr/>
          <a:lstStyle>
            <a:lvl1pPr marL="0" indent="0">
              <a:buNone/>
              <a:defRPr sz="5689">
                <a:solidFill>
                  <a:schemeClr val="tx1"/>
                </a:solidFill>
              </a:defRPr>
            </a:lvl1pPr>
            <a:lvl2pPr marL="1083701" indent="0">
              <a:buNone/>
              <a:defRPr sz="4741">
                <a:solidFill>
                  <a:schemeClr val="tx1">
                    <a:tint val="75000"/>
                  </a:schemeClr>
                </a:solidFill>
              </a:defRPr>
            </a:lvl2pPr>
            <a:lvl3pPr marL="2167402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3pPr>
            <a:lvl4pPr marL="3251103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4pPr>
            <a:lvl5pPr marL="4334805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5pPr>
            <a:lvl6pPr marL="5418506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6pPr>
            <a:lvl7pPr marL="6502207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7pPr>
            <a:lvl8pPr marL="7585908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8pPr>
            <a:lvl9pPr marL="8669609" indent="0">
              <a:buNone/>
              <a:defRPr sz="3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40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4327407"/>
            <a:ext cx="9211509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4327407"/>
            <a:ext cx="9211509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43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865485"/>
            <a:ext cx="18693944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2" y="3984979"/>
            <a:ext cx="9169175" cy="1952977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2" y="5937956"/>
            <a:ext cx="9169175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3" y="3984979"/>
            <a:ext cx="9214332" cy="1952977"/>
          </a:xfrm>
        </p:spPr>
        <p:txBody>
          <a:bodyPr anchor="b"/>
          <a:lstStyle>
            <a:lvl1pPr marL="0" indent="0">
              <a:buNone/>
              <a:defRPr sz="5689" b="1"/>
            </a:lvl1pPr>
            <a:lvl2pPr marL="1083701" indent="0">
              <a:buNone/>
              <a:defRPr sz="4741" b="1"/>
            </a:lvl2pPr>
            <a:lvl3pPr marL="2167402" indent="0">
              <a:buNone/>
              <a:defRPr sz="4267" b="1"/>
            </a:lvl3pPr>
            <a:lvl4pPr marL="3251103" indent="0">
              <a:buNone/>
              <a:defRPr sz="3792" b="1"/>
            </a:lvl4pPr>
            <a:lvl5pPr marL="4334805" indent="0">
              <a:buNone/>
              <a:defRPr sz="3792" b="1"/>
            </a:lvl5pPr>
            <a:lvl6pPr marL="5418506" indent="0">
              <a:buNone/>
              <a:defRPr sz="3792" b="1"/>
            </a:lvl6pPr>
            <a:lvl7pPr marL="6502207" indent="0">
              <a:buNone/>
              <a:defRPr sz="3792" b="1"/>
            </a:lvl7pPr>
            <a:lvl8pPr marL="7585908" indent="0">
              <a:buNone/>
              <a:defRPr sz="3792" b="1"/>
            </a:lvl8pPr>
            <a:lvl9pPr marL="8669609" indent="0">
              <a:buNone/>
              <a:defRPr sz="379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3" y="5937956"/>
            <a:ext cx="9214332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54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80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08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1083733"/>
            <a:ext cx="6990474" cy="3793067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2340567"/>
            <a:ext cx="10972532" cy="11552296"/>
          </a:xfrm>
        </p:spPr>
        <p:txBody>
          <a:bodyPr/>
          <a:lstStyle>
            <a:lvl1pPr>
              <a:defRPr sz="7585"/>
            </a:lvl1pPr>
            <a:lvl2pPr>
              <a:defRPr sz="6637"/>
            </a:lvl2pPr>
            <a:lvl3pPr>
              <a:defRPr sz="5689"/>
            </a:lvl3pPr>
            <a:lvl4pPr>
              <a:defRPr sz="4741"/>
            </a:lvl4pPr>
            <a:lvl5pPr>
              <a:defRPr sz="4741"/>
            </a:lvl5pPr>
            <a:lvl6pPr>
              <a:defRPr sz="4741"/>
            </a:lvl6pPr>
            <a:lvl7pPr>
              <a:defRPr sz="4741"/>
            </a:lvl7pPr>
            <a:lvl8pPr>
              <a:defRPr sz="4741"/>
            </a:lvl8pPr>
            <a:lvl9pPr>
              <a:defRPr sz="474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0" y="4876800"/>
            <a:ext cx="6990474" cy="9034875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28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1083733"/>
            <a:ext cx="6990474" cy="3793067"/>
          </a:xfrm>
        </p:spPr>
        <p:txBody>
          <a:bodyPr anchor="b"/>
          <a:lstStyle>
            <a:lvl1pPr>
              <a:defRPr sz="758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2340567"/>
            <a:ext cx="10972532" cy="11552296"/>
          </a:xfrm>
        </p:spPr>
        <p:txBody>
          <a:bodyPr anchor="t"/>
          <a:lstStyle>
            <a:lvl1pPr marL="0" indent="0">
              <a:buNone/>
              <a:defRPr sz="7585"/>
            </a:lvl1pPr>
            <a:lvl2pPr marL="1083701" indent="0">
              <a:buNone/>
              <a:defRPr sz="6637"/>
            </a:lvl2pPr>
            <a:lvl3pPr marL="2167402" indent="0">
              <a:buNone/>
              <a:defRPr sz="5689"/>
            </a:lvl3pPr>
            <a:lvl4pPr marL="3251103" indent="0">
              <a:buNone/>
              <a:defRPr sz="4741"/>
            </a:lvl4pPr>
            <a:lvl5pPr marL="4334805" indent="0">
              <a:buNone/>
              <a:defRPr sz="4741"/>
            </a:lvl5pPr>
            <a:lvl6pPr marL="5418506" indent="0">
              <a:buNone/>
              <a:defRPr sz="4741"/>
            </a:lvl6pPr>
            <a:lvl7pPr marL="6502207" indent="0">
              <a:buNone/>
              <a:defRPr sz="4741"/>
            </a:lvl7pPr>
            <a:lvl8pPr marL="7585908" indent="0">
              <a:buNone/>
              <a:defRPr sz="4741"/>
            </a:lvl8pPr>
            <a:lvl9pPr marL="8669609" indent="0">
              <a:buNone/>
              <a:defRPr sz="4741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0" y="4876800"/>
            <a:ext cx="6990474" cy="9034875"/>
          </a:xfrm>
        </p:spPr>
        <p:txBody>
          <a:bodyPr/>
          <a:lstStyle>
            <a:lvl1pPr marL="0" indent="0">
              <a:buNone/>
              <a:defRPr sz="3792"/>
            </a:lvl1pPr>
            <a:lvl2pPr marL="1083701" indent="0">
              <a:buNone/>
              <a:defRPr sz="3318"/>
            </a:lvl2pPr>
            <a:lvl3pPr marL="2167402" indent="0">
              <a:buNone/>
              <a:defRPr sz="2844"/>
            </a:lvl3pPr>
            <a:lvl4pPr marL="3251103" indent="0">
              <a:buNone/>
              <a:defRPr sz="2370"/>
            </a:lvl4pPr>
            <a:lvl5pPr marL="4334805" indent="0">
              <a:buNone/>
              <a:defRPr sz="2370"/>
            </a:lvl5pPr>
            <a:lvl6pPr marL="5418506" indent="0">
              <a:buNone/>
              <a:defRPr sz="2370"/>
            </a:lvl6pPr>
            <a:lvl7pPr marL="6502207" indent="0">
              <a:buNone/>
              <a:defRPr sz="2370"/>
            </a:lvl7pPr>
            <a:lvl8pPr marL="7585908" indent="0">
              <a:buNone/>
              <a:defRPr sz="2370"/>
            </a:lvl8pPr>
            <a:lvl9pPr marL="8669609" indent="0">
              <a:buNone/>
              <a:defRPr sz="237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865485"/>
            <a:ext cx="18693944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4327407"/>
            <a:ext cx="18693944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15066908"/>
            <a:ext cx="4876681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DA4CE-EE20-493A-AA76-B93FE906771E}" type="datetimeFigureOut">
              <a:rPr kumimoji="1" lang="ja-JP" altLang="en-US" smtClean="0"/>
              <a:t>2016/2/26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15066908"/>
            <a:ext cx="7315022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15066908"/>
            <a:ext cx="4876681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0DAA1-1ECF-41EB-8E67-939B1AED9C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71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167402" rtl="0" eaLnBrk="1" latinLnBrk="0" hangingPunct="1">
        <a:lnSpc>
          <a:spcPct val="90000"/>
        </a:lnSpc>
        <a:spcBef>
          <a:spcPct val="0"/>
        </a:spcBef>
        <a:buNone/>
        <a:defRPr kumimoji="1" sz="10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1851" indent="-541851" algn="l" defTabSz="2167402" rtl="0" eaLnBrk="1" latinLnBrk="0" hangingPunct="1">
        <a:lnSpc>
          <a:spcPct val="90000"/>
        </a:lnSpc>
        <a:spcBef>
          <a:spcPts val="2370"/>
        </a:spcBef>
        <a:buFont typeface="Arial" panose="020B0604020202020204" pitchFamily="34" charset="0"/>
        <a:buChar char="•"/>
        <a:defRPr kumimoji="1" sz="6637" kern="1200">
          <a:solidFill>
            <a:schemeClr val="tx1"/>
          </a:solidFill>
          <a:latin typeface="+mn-lt"/>
          <a:ea typeface="+mn-ea"/>
          <a:cs typeface="+mn-cs"/>
        </a:defRPr>
      </a:lvl1pPr>
      <a:lvl2pPr marL="1625552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5689" kern="1200">
          <a:solidFill>
            <a:schemeClr val="tx1"/>
          </a:solidFill>
          <a:latin typeface="+mn-lt"/>
          <a:ea typeface="+mn-ea"/>
          <a:cs typeface="+mn-cs"/>
        </a:defRPr>
      </a:lvl2pPr>
      <a:lvl3pPr marL="2709253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741" kern="1200">
          <a:solidFill>
            <a:schemeClr val="tx1"/>
          </a:solidFill>
          <a:latin typeface="+mn-lt"/>
          <a:ea typeface="+mn-ea"/>
          <a:cs typeface="+mn-cs"/>
        </a:defRPr>
      </a:lvl3pPr>
      <a:lvl4pPr marL="3792954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876655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960356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7044058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8127759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9211460" indent="-541851" algn="l" defTabSz="2167402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83701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67402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51103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34805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18506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02207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585908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669609" algn="l" defTabSz="2167402" rtl="0" eaLnBrk="1" latinLnBrk="0" hangingPunct="1"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2" y="9960429"/>
            <a:ext cx="6923313" cy="6295570"/>
            <a:chOff x="0" y="2017487"/>
            <a:chExt cx="14238514" cy="14238514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017487"/>
              <a:ext cx="14238514" cy="14238514"/>
            </a:xfrm>
            <a:prstGeom prst="rect">
              <a:avLst/>
            </a:prstGeom>
          </p:spPr>
        </p:pic>
        <p:sp>
          <p:nvSpPr>
            <p:cNvPr id="9" name="正方形/長方形 8"/>
            <p:cNvSpPr/>
            <p:nvPr/>
          </p:nvSpPr>
          <p:spPr>
            <a:xfrm>
              <a:off x="6825343" y="11070771"/>
              <a:ext cx="4474028" cy="1436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32" y="2829113"/>
            <a:ext cx="7010400" cy="7010400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1" y="-30205"/>
            <a:ext cx="21674137" cy="2814452"/>
          </a:xfrm>
          <a:prstGeom prst="rect">
            <a:avLst/>
          </a:prstGeom>
          <a:solidFill>
            <a:srgbClr val="FFCC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90550" y="514187"/>
            <a:ext cx="1949302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96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CIDER </a:t>
            </a:r>
            <a:r>
              <a:rPr lang="ja-JP" altLang="en-US" sz="7200" b="1" cap="none" spc="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を飲んで </a:t>
            </a:r>
            <a:r>
              <a:rPr lang="en-US" altLang="ja-JP" sz="9600" b="1" cap="none" spc="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GROWLER </a:t>
            </a:r>
            <a:r>
              <a:rPr lang="ja-JP" altLang="en-US" sz="7200" b="1" cap="none" spc="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を手に入れよう！</a:t>
            </a:r>
            <a:endParaRPr lang="ja-JP" altLang="en-US" sz="7200" b="1" cap="none" spc="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23315" y="9960429"/>
            <a:ext cx="14750824" cy="6295570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5812974" y="10417629"/>
            <a:ext cx="6466112" cy="53557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6809419" y="10417628"/>
            <a:ext cx="14630400" cy="535577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74832" y="10966916"/>
            <a:ext cx="121158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応募方法</a:t>
            </a:r>
            <a:endParaRPr lang="en-US" altLang="ja-JP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日から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日までのオレゴンサイダーウィーク期間中、召し上がったサイダーの名前とお店の名前、そして日付を記して下記アドレスにメールを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送る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だけで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当選者には後日ご連絡させていただきます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25543" y="14411640"/>
            <a:ext cx="1211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u="sng" dirty="0" smtClean="0">
                <a:solidFill>
                  <a:srgbClr val="FFCC00"/>
                </a:solidFill>
              </a:rPr>
              <a:t>lottery@beer-cellar-Sapporo.com</a:t>
            </a:r>
            <a:endParaRPr kumimoji="1" lang="ja-JP" altLang="en-US" sz="6000" u="sng" dirty="0">
              <a:solidFill>
                <a:srgbClr val="FFCC00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128992" y="7023346"/>
            <a:ext cx="1304716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抽選で</a:t>
            </a:r>
            <a:r>
              <a:rPr lang="en-US" altLang="ja-JP" sz="9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9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名様に当たる</a:t>
            </a:r>
            <a:r>
              <a:rPr lang="en-US" altLang="ja-JP" sz="9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!!</a:t>
            </a:r>
            <a:endParaRPr lang="ja-JP" altLang="en-US" sz="9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646386" y="4457234"/>
            <a:ext cx="121726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PORTLAND GROWLER COMPANY</a:t>
            </a:r>
            <a:endParaRPr lang="ja-JP" alt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313631" y="5408680"/>
            <a:ext cx="4677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のグラウラーが</a:t>
            </a:r>
            <a:endParaRPr lang="ja-JP" alt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-4" y="2870745"/>
            <a:ext cx="21674139" cy="185464"/>
          </a:xfrm>
          <a:prstGeom prst="rect">
            <a:avLst/>
          </a:prstGeom>
          <a:solidFill>
            <a:srgbClr val="FFCC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0" y="9728503"/>
            <a:ext cx="21674135" cy="96461"/>
          </a:xfrm>
          <a:prstGeom prst="rect">
            <a:avLst/>
          </a:prstGeom>
          <a:solidFill>
            <a:srgbClr val="FFCC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09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72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森岡祐樹</dc:creator>
  <cp:lastModifiedBy>石川成佐</cp:lastModifiedBy>
  <cp:revision>25</cp:revision>
  <cp:lastPrinted>2016-02-18T07:59:30Z</cp:lastPrinted>
  <dcterms:created xsi:type="dcterms:W3CDTF">2016-02-18T04:49:04Z</dcterms:created>
  <dcterms:modified xsi:type="dcterms:W3CDTF">2016-02-26T04:26:34Z</dcterms:modified>
</cp:coreProperties>
</file>